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71" r:id="rId9"/>
    <p:sldId id="264" r:id="rId10"/>
    <p:sldId id="265" r:id="rId11"/>
    <p:sldId id="266" r:id="rId12"/>
    <p:sldId id="267" r:id="rId13"/>
    <p:sldId id="260" r:id="rId14"/>
    <p:sldId id="261" r:id="rId15"/>
    <p:sldId id="262" r:id="rId16"/>
    <p:sldId id="263" r:id="rId17"/>
  </p:sldIdLst>
  <p:sldSz cx="9906000" cy="6858000" type="A4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242" y="-9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830A9-60DE-4FC6-A2FD-596C8D398ECB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0556D-1902-40E8-B2FF-528B57530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38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830A9-60DE-4FC6-A2FD-596C8D398ECB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0556D-1902-40E8-B2FF-528B57530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9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830A9-60DE-4FC6-A2FD-596C8D398ECB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0556D-1902-40E8-B2FF-528B57530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80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830A9-60DE-4FC6-A2FD-596C8D398ECB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0556D-1902-40E8-B2FF-528B57530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67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830A9-60DE-4FC6-A2FD-596C8D398ECB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0556D-1902-40E8-B2FF-528B57530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5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830A9-60DE-4FC6-A2FD-596C8D398ECB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0556D-1902-40E8-B2FF-528B57530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76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830A9-60DE-4FC6-A2FD-596C8D398ECB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0556D-1902-40E8-B2FF-528B57530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14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830A9-60DE-4FC6-A2FD-596C8D398ECB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0556D-1902-40E8-B2FF-528B57530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4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830A9-60DE-4FC6-A2FD-596C8D398ECB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0556D-1902-40E8-B2FF-528B57530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44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830A9-60DE-4FC6-A2FD-596C8D398ECB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0556D-1902-40E8-B2FF-528B57530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6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830A9-60DE-4FC6-A2FD-596C8D398ECB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0556D-1902-40E8-B2FF-528B57530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2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830A9-60DE-4FC6-A2FD-596C8D398ECB}" type="datetimeFigureOut">
              <a:rPr lang="en-US" smtClean="0"/>
              <a:t>9/29/2015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0556D-1902-40E8-B2FF-528B57530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3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3487"/>
            <a:ext cx="8580397" cy="606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10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13496"/>
            <a:ext cx="8580385" cy="6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77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406908"/>
            <a:ext cx="8552688" cy="60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45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406908"/>
            <a:ext cx="8552688" cy="60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10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406908"/>
            <a:ext cx="8552688" cy="60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6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406908"/>
            <a:ext cx="8552688" cy="60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82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406908"/>
            <a:ext cx="8552688" cy="60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67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432816"/>
            <a:ext cx="8552688" cy="60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2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406908"/>
            <a:ext cx="8552688" cy="60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29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46" y="435848"/>
            <a:ext cx="8548754" cy="60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46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406908"/>
            <a:ext cx="8552688" cy="60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03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406908"/>
            <a:ext cx="8552688" cy="60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55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406908"/>
            <a:ext cx="8552688" cy="60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09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406908"/>
            <a:ext cx="8552688" cy="604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92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13496"/>
            <a:ext cx="8534400" cy="603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18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99841"/>
            <a:ext cx="8458200" cy="59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31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A4 Paper (210x297 mm)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</cp:revision>
  <dcterms:created xsi:type="dcterms:W3CDTF">2015-09-18T06:16:17Z</dcterms:created>
  <dcterms:modified xsi:type="dcterms:W3CDTF">2015-09-29T02:52:34Z</dcterms:modified>
</cp:coreProperties>
</file>